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7" r:id="rId2"/>
    <p:sldId id="344" r:id="rId3"/>
    <p:sldId id="346" r:id="rId4"/>
    <p:sldId id="345" r:id="rId5"/>
    <p:sldId id="347" r:id="rId6"/>
    <p:sldId id="348" r:id="rId7"/>
    <p:sldId id="349" r:id="rId8"/>
    <p:sldId id="352" r:id="rId9"/>
    <p:sldId id="361" r:id="rId10"/>
    <p:sldId id="353" r:id="rId11"/>
    <p:sldId id="354" r:id="rId12"/>
    <p:sldId id="355" r:id="rId13"/>
    <p:sldId id="356" r:id="rId14"/>
    <p:sldId id="357" r:id="rId15"/>
    <p:sldId id="358" r:id="rId16"/>
    <p:sldId id="370" r:id="rId17"/>
    <p:sldId id="359" r:id="rId18"/>
    <p:sldId id="369" r:id="rId19"/>
    <p:sldId id="360" r:id="rId20"/>
    <p:sldId id="364" r:id="rId21"/>
    <p:sldId id="365" r:id="rId22"/>
    <p:sldId id="366" r:id="rId23"/>
    <p:sldId id="367" r:id="rId24"/>
    <p:sldId id="372" r:id="rId25"/>
    <p:sldId id="371" r:id="rId26"/>
    <p:sldId id="303" r:id="rId27"/>
    <p:sldId id="368" r:id="rId28"/>
    <p:sldId id="374" r:id="rId29"/>
    <p:sldId id="373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3" r:id="rId38"/>
    <p:sldId id="382" r:id="rId39"/>
    <p:sldId id="38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F8F8F8"/>
    <a:srgbClr val="FFC222"/>
    <a:srgbClr val="C00000"/>
    <a:srgbClr val="D9D9D9"/>
    <a:srgbClr val="FFFFCC"/>
    <a:srgbClr val="003C6E"/>
    <a:srgbClr val="BF2D18"/>
    <a:srgbClr val="5A9FD5"/>
    <a:srgbClr val="FEEBBE"/>
    <a:srgbClr val="FFE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80120" autoAdjust="0"/>
  </p:normalViewPr>
  <p:slideViewPr>
    <p:cSldViewPr>
      <p:cViewPr varScale="1">
        <p:scale>
          <a:sx n="56" d="100"/>
          <a:sy n="56" d="100"/>
        </p:scale>
        <p:origin x="-8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37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2DC9F-0DFB-4EA0-BFCF-E974031214F5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2FC19-F577-4C38-8B6F-6F24BB602B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34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F411C-E89F-4C77-A6D7-F8C721A01374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A8729-FB81-418F-BFF9-BC7668E9E4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5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Inedo; software and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A8729-FB81-418F-BFF9-BC7668E9E44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of you have worked for a company that whether merged or</a:t>
            </a:r>
            <a:r>
              <a:rPr lang="en-US" baseline="0" dirty="0" smtClean="0"/>
              <a:t> purchased has existed more than 20 years? 30 years? 50 years?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A8729-FB81-418F-BFF9-BC7668E9E44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10</a:t>
            </a:r>
            <a:r>
              <a:rPr lang="en-US" baseline="0" dirty="0" smtClean="0"/>
              <a:t> oldest companies in the united states.  </a:t>
            </a:r>
            <a:r>
              <a:rPr lang="en-US" dirty="0" smtClean="0"/>
              <a:t>Obviously these aren’t “technology” companies. Their</a:t>
            </a:r>
            <a:r>
              <a:rPr lang="en-US" baseline="0" dirty="0" smtClean="0"/>
              <a:t> old time companies that create </a:t>
            </a:r>
            <a:r>
              <a:rPr lang="en-US" baseline="0" dirty="0" err="1" smtClean="0"/>
              <a:t>physcial</a:t>
            </a:r>
            <a:r>
              <a:rPr lang="en-US" baseline="0" dirty="0" smtClean="0"/>
              <a:t> goods…stuff that’s been around forever…but to have made it today their ability to </a:t>
            </a:r>
            <a:r>
              <a:rPr lang="en-US" baseline="0" dirty="0" err="1" smtClean="0"/>
              <a:t>manae</a:t>
            </a:r>
            <a:r>
              <a:rPr lang="en-US" baseline="0" dirty="0" smtClean="0"/>
              <a:t> inventory, track orders, suppliers, etc.  Must have evolved through years with technology and change every step of the way.  Some are more ahead than others.  New York Times obviously has a pretty sophisticated </a:t>
            </a:r>
            <a:r>
              <a:rPr lang="en-US" baseline="0" smtClean="0"/>
              <a:t>online presence.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A8729-FB81-418F-BFF9-BC7668E9E44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1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A8729-FB81-418F-BFF9-BC7668E9E44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51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A8729-FB81-418F-BFF9-BC7668E9E44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7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A8729-FB81-418F-BFF9-BC7668E9E44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7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Identify People &amp; Policies</a:t>
            </a:r>
          </a:p>
          <a:p>
            <a:pPr marL="228600" indent="-228600">
              <a:buAutoNum type="arabicPeriod"/>
            </a:pPr>
            <a:r>
              <a:rPr lang="en-US" dirty="0" smtClean="0"/>
              <a:t>Assess:</a:t>
            </a:r>
            <a:r>
              <a:rPr lang="en-US" baseline="0" dirty="0" smtClean="0"/>
              <a:t> Champions, Anti-champions, and Adversaries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Align: Aha, Enable, Politics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Execute: Incrementally, Group by Group, and Expect Failure</a:t>
            </a:r>
          </a:p>
          <a:p>
            <a:pPr marL="0" indent="0">
              <a:buNone/>
            </a:pPr>
            <a:r>
              <a:rPr lang="en-US" baseline="0" dirty="0" smtClean="0"/>
              <a:t>Don’t lose focus.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is about delivering better business value, so you should always be asking yourself… what I’m doing…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A8729-FB81-418F-BFF9-BC7668E9E44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8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A8729-FB81-418F-BFF9-BC7668E9E44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A8729-FB81-418F-BFF9-BC7668E9E44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6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E7D7-A008-40CC-9EF0-A9A8D95E702A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D99A-D45E-443A-9265-9A15BF717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E7D7-A008-40CC-9EF0-A9A8D95E702A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D99A-D45E-443A-9265-9A15BF717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E7D7-A008-40CC-9EF0-A9A8D95E702A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D99A-D45E-443A-9265-9A15BF717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E7D7-A008-40CC-9EF0-A9A8D95E702A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D99A-D45E-443A-9265-9A15BF7170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81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E7D7-A008-40CC-9EF0-A9A8D95E702A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D99A-D45E-443A-9265-9A15BF717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E7D7-A008-40CC-9EF0-A9A8D95E702A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D99A-D45E-443A-9265-9A15BF717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E7D7-A008-40CC-9EF0-A9A8D95E702A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D99A-D45E-443A-9265-9A15BF717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E7D7-A008-40CC-9EF0-A9A8D95E702A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D99A-D45E-443A-9265-9A15BF717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E7D7-A008-40CC-9EF0-A9A8D95E702A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D99A-D45E-443A-9265-9A15BF717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E7D7-A008-40CC-9EF0-A9A8D95E702A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DD99A-D45E-443A-9265-9A15BF717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8229600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DE7D7-A008-40CC-9EF0-A9A8D95E702A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DD99A-D45E-443A-9265-9A15BF7170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0" y="0"/>
            <a:ext cx="9144000" cy="91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en-US" sz="4400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3200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3200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320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320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320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696200" cy="1524000"/>
          </a:xfrm>
        </p:spPr>
        <p:txBody>
          <a:bodyPr>
            <a:normAutofit/>
          </a:bodyPr>
          <a:lstStyle/>
          <a:p>
            <a:r>
              <a:rPr lang="en-US" b="1" dirty="0" smtClean="0"/>
              <a:t>You *can* always get what you want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7391400" cy="1752600"/>
          </a:xfrm>
        </p:spPr>
        <p:txBody>
          <a:bodyPr>
            <a:normAutofit/>
          </a:bodyPr>
          <a:lstStyle/>
          <a:p>
            <a:pPr algn="r"/>
            <a:endParaRPr lang="en-US" dirty="0" smtClean="0"/>
          </a:p>
          <a:p>
            <a:pPr algn="r"/>
            <a:endParaRPr lang="en-US" dirty="0" smtClean="0"/>
          </a:p>
          <a:p>
            <a:pPr algn="r"/>
            <a:r>
              <a:rPr lang="en-US" dirty="0" smtClean="0"/>
              <a:t>Mike Goulis</a:t>
            </a:r>
          </a:p>
          <a:p>
            <a:pPr algn="r"/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399"/>
            <a:ext cx="2819400" cy="95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05000"/>
            <a:ext cx="33813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 U no buy?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it does</a:t>
            </a:r>
          </a:p>
          <a:p>
            <a:r>
              <a:rPr lang="en-US" dirty="0" smtClean="0"/>
              <a:t>How it does</a:t>
            </a:r>
          </a:p>
          <a:p>
            <a:r>
              <a:rPr lang="en-US" dirty="0" smtClean="0"/>
              <a:t>Problem?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7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Selling is…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57400"/>
            <a:ext cx="3005097" cy="4144963"/>
          </a:xfrm>
        </p:spPr>
      </p:pic>
    </p:spTree>
    <p:extLst>
      <p:ext uri="{BB962C8B-B14F-4D97-AF65-F5344CB8AC3E}">
        <p14:creationId xmlns:p14="http://schemas.microsoft.com/office/powerpoint/2010/main" val="186750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62200"/>
            <a:ext cx="5410200" cy="3820886"/>
          </a:xfrm>
        </p:spPr>
      </p:pic>
    </p:spTree>
    <p:extLst>
      <p:ext uri="{BB962C8B-B14F-4D97-AF65-F5344CB8AC3E}">
        <p14:creationId xmlns:p14="http://schemas.microsoft.com/office/powerpoint/2010/main" val="18536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“Not their first rodeo”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2" y="5141880"/>
            <a:ext cx="2760918" cy="1750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02" y="4502197"/>
            <a:ext cx="3043641" cy="778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10" y="3165234"/>
            <a:ext cx="2788529" cy="1145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891521"/>
            <a:ext cx="1644200" cy="1948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0" y="3738219"/>
            <a:ext cx="2242679" cy="14481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2" y="1972814"/>
            <a:ext cx="1855034" cy="1257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8" y="1868418"/>
            <a:ext cx="1876070" cy="1876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72" y="5245675"/>
            <a:ext cx="2579230" cy="15429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38" y="3419337"/>
            <a:ext cx="1472184" cy="1472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687" y="1996260"/>
            <a:ext cx="3886200" cy="13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Fear of…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81200"/>
            <a:ext cx="5526617" cy="4144963"/>
          </a:xfrm>
        </p:spPr>
      </p:pic>
    </p:spTree>
    <p:extLst>
      <p:ext uri="{BB962C8B-B14F-4D97-AF65-F5344CB8AC3E}">
        <p14:creationId xmlns:p14="http://schemas.microsoft.com/office/powerpoint/2010/main" val="33296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Origins: It’s natural!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89" y="1981200"/>
            <a:ext cx="5683221" cy="4144963"/>
          </a:xfrm>
        </p:spPr>
      </p:pic>
    </p:spTree>
    <p:extLst>
      <p:ext uri="{BB962C8B-B14F-4D97-AF65-F5344CB8AC3E}">
        <p14:creationId xmlns:p14="http://schemas.microsoft.com/office/powerpoint/2010/main" val="108313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stakes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08" y="1981200"/>
            <a:ext cx="6199184" cy="4144963"/>
          </a:xfrm>
        </p:spPr>
      </p:pic>
    </p:spTree>
    <p:extLst>
      <p:ext uri="{BB962C8B-B14F-4D97-AF65-F5344CB8AC3E}">
        <p14:creationId xmlns:p14="http://schemas.microsoft.com/office/powerpoint/2010/main" val="75423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Primal Fear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19870"/>
            <a:ext cx="3571875" cy="40100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81198"/>
            <a:ext cx="3124200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3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Re: High stakes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08" y="1981200"/>
            <a:ext cx="6199184" cy="4144963"/>
          </a:xfrm>
        </p:spPr>
      </p:pic>
    </p:spTree>
    <p:extLst>
      <p:ext uri="{BB962C8B-B14F-4D97-AF65-F5344CB8AC3E}">
        <p14:creationId xmlns:p14="http://schemas.microsoft.com/office/powerpoint/2010/main" val="42269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down?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62200"/>
            <a:ext cx="2850090" cy="4144963"/>
          </a:xfrm>
        </p:spPr>
      </p:pic>
    </p:spTree>
    <p:extLst>
      <p:ext uri="{BB962C8B-B14F-4D97-AF65-F5344CB8AC3E}">
        <p14:creationId xmlns:p14="http://schemas.microsoft.com/office/powerpoint/2010/main" val="381344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09800"/>
            <a:ext cx="370522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http://buildmaster/Resources/Images/Primary/bmheade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421" y="1459086"/>
            <a:ext cx="4717181" cy="58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5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419600" cy="4456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5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Would you…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 to our site?</a:t>
            </a:r>
          </a:p>
          <a:p>
            <a:r>
              <a:rPr lang="en-US" dirty="0" smtClean="0"/>
              <a:t>Watch a video?</a:t>
            </a:r>
          </a:p>
          <a:p>
            <a:r>
              <a:rPr lang="en-US" dirty="0" smtClean="0"/>
              <a:t>Do a demo?  </a:t>
            </a:r>
          </a:p>
          <a:p>
            <a:r>
              <a:rPr lang="en-US" dirty="0" smtClean="0"/>
              <a:t>Download trial?</a:t>
            </a:r>
          </a:p>
          <a:p>
            <a:r>
              <a:rPr lang="en-US" dirty="0" smtClean="0"/>
              <a:t>Introduce to peers?</a:t>
            </a:r>
          </a:p>
          <a:p>
            <a:r>
              <a:rPr lang="en-US" dirty="0" smtClean="0"/>
              <a:t>Proof of concept?</a:t>
            </a:r>
          </a:p>
          <a:p>
            <a:r>
              <a:rPr lang="en-US" dirty="0" smtClean="0"/>
              <a:t>Pilot buy?</a:t>
            </a:r>
          </a:p>
          <a:p>
            <a:r>
              <a:rPr lang="en-US" dirty="0" smtClean="0"/>
              <a:t>Expand its use?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33600"/>
            <a:ext cx="4114800" cy="4377316"/>
          </a:xfrm>
        </p:spPr>
      </p:pic>
    </p:spTree>
    <p:extLst>
      <p:ext uri="{BB962C8B-B14F-4D97-AF65-F5344CB8AC3E}">
        <p14:creationId xmlns:p14="http://schemas.microsoft.com/office/powerpoint/2010/main" val="13936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346079"/>
            <a:ext cx="3770505" cy="41309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96884"/>
            <a:ext cx="2895600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62200"/>
            <a:ext cx="6096000" cy="4079164"/>
          </a:xfrm>
        </p:spPr>
      </p:pic>
    </p:spTree>
    <p:extLst>
      <p:ext uri="{BB962C8B-B14F-4D97-AF65-F5344CB8AC3E}">
        <p14:creationId xmlns:p14="http://schemas.microsoft.com/office/powerpoint/2010/main" val="2732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84" y="1981200"/>
            <a:ext cx="6474432" cy="4144963"/>
          </a:xfrm>
        </p:spPr>
      </p:pic>
    </p:spTree>
    <p:extLst>
      <p:ext uri="{BB962C8B-B14F-4D97-AF65-F5344CB8AC3E}">
        <p14:creationId xmlns:p14="http://schemas.microsoft.com/office/powerpoint/2010/main" val="20616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800" dirty="0">
                <a:latin typeface="Calibri"/>
                <a:ea typeface="Calibri"/>
                <a:cs typeface="Times New Roman"/>
              </a:rPr>
              <a:t>Network </a:t>
            </a:r>
            <a:r>
              <a:rPr lang="en-US" sz="2800" dirty="0" smtClean="0">
                <a:latin typeface="Calibri"/>
                <a:ea typeface="Calibri"/>
                <a:cs typeface="Times New Roman"/>
              </a:rPr>
              <a:t>Ops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800" dirty="0" smtClean="0">
                <a:latin typeface="Calibri"/>
                <a:ea typeface="Calibri"/>
                <a:cs typeface="Times New Roman"/>
              </a:rPr>
              <a:t>Enterprise </a:t>
            </a:r>
            <a:r>
              <a:rPr lang="en-US" sz="2800" dirty="0">
                <a:latin typeface="Calibri"/>
                <a:ea typeface="Calibri"/>
                <a:cs typeface="Times New Roman"/>
              </a:rPr>
              <a:t>Architecture /Release Engineering, Security/Governance, </a:t>
            </a:r>
            <a:endParaRPr lang="en-US" sz="2800" dirty="0" smtClean="0">
              <a:latin typeface="Calibri"/>
              <a:ea typeface="Calibri"/>
              <a:cs typeface="Times New Roman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2800" dirty="0" smtClean="0">
                <a:latin typeface="Calibri"/>
                <a:ea typeface="Calibri"/>
                <a:cs typeface="Times New Roman"/>
              </a:rPr>
              <a:t>Representative </a:t>
            </a:r>
            <a:r>
              <a:rPr lang="en-US" sz="2800" dirty="0">
                <a:latin typeface="Calibri"/>
                <a:ea typeface="Calibri"/>
                <a:cs typeface="Times New Roman"/>
              </a:rPr>
              <a:t>of application directors and </a:t>
            </a:r>
            <a:r>
              <a:rPr lang="en-US" sz="2800" dirty="0" smtClean="0">
                <a:latin typeface="Calibri"/>
                <a:ea typeface="Calibri"/>
                <a:cs typeface="Times New Roman"/>
              </a:rPr>
              <a:t>managers,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800" dirty="0" smtClean="0">
                <a:latin typeface="Calibri"/>
                <a:ea typeface="Calibri"/>
                <a:cs typeface="Times New Roman"/>
              </a:rPr>
              <a:t>Executives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645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89435"/>
            <a:ext cx="8229600" cy="2128493"/>
          </a:xfrm>
        </p:spPr>
      </p:pic>
    </p:spTree>
    <p:extLst>
      <p:ext uri="{BB962C8B-B14F-4D97-AF65-F5344CB8AC3E}">
        <p14:creationId xmlns:p14="http://schemas.microsoft.com/office/powerpoint/2010/main" val="100280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Skeptical boss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81200"/>
            <a:ext cx="4800600" cy="4584573"/>
          </a:xfrm>
        </p:spPr>
      </p:pic>
    </p:spTree>
    <p:extLst>
      <p:ext uri="{BB962C8B-B14F-4D97-AF65-F5344CB8AC3E}">
        <p14:creationId xmlns:p14="http://schemas.microsoft.com/office/powerpoint/2010/main" val="408686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8382000" cy="4509516"/>
          </a:xfrm>
        </p:spPr>
      </p:pic>
    </p:spTree>
    <p:extLst>
      <p:ext uri="{BB962C8B-B14F-4D97-AF65-F5344CB8AC3E}">
        <p14:creationId xmlns:p14="http://schemas.microsoft.com/office/powerpoint/2010/main" val="65283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Scotch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8296092" cy="313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7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81200"/>
            <a:ext cx="4489964" cy="4710710"/>
          </a:xfrm>
        </p:spPr>
      </p:pic>
    </p:spTree>
    <p:extLst>
      <p:ext uri="{BB962C8B-B14F-4D97-AF65-F5344CB8AC3E}">
        <p14:creationId xmlns:p14="http://schemas.microsoft.com/office/powerpoint/2010/main" val="204151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96" y="2540454"/>
            <a:ext cx="2924175" cy="292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82" y="3026229"/>
            <a:ext cx="3657600" cy="24384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0" y="2172947"/>
            <a:ext cx="2389888" cy="4144963"/>
          </a:xfrm>
        </p:spPr>
      </p:pic>
    </p:spTree>
    <p:extLst>
      <p:ext uri="{BB962C8B-B14F-4D97-AF65-F5344CB8AC3E}">
        <p14:creationId xmlns:p14="http://schemas.microsoft.com/office/powerpoint/2010/main" val="21819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85800"/>
            <a:ext cx="5600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6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0"/>
            <a:ext cx="6829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CodeSOD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9030785" cy="1295400"/>
          </a:xfrm>
        </p:spPr>
      </p:pic>
    </p:spTree>
    <p:extLst>
      <p:ext uri="{BB962C8B-B14F-4D97-AF65-F5344CB8AC3E}">
        <p14:creationId xmlns:p14="http://schemas.microsoft.com/office/powerpoint/2010/main" val="18680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Selling Angular </a:t>
            </a:r>
            <a:r>
              <a:rPr lang="en-US" dirty="0" err="1" smtClean="0"/>
              <a:t>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prototype </a:t>
            </a:r>
          </a:p>
          <a:p>
            <a:r>
              <a:rPr lang="en-US" dirty="0" smtClean="0"/>
              <a:t>Bad UI</a:t>
            </a:r>
          </a:p>
          <a:p>
            <a:r>
              <a:rPr lang="en-US" dirty="0" smtClean="0"/>
              <a:t>1-2 hours new UI </a:t>
            </a:r>
          </a:p>
          <a:p>
            <a:r>
              <a:rPr lang="en-US" dirty="0" smtClean="0"/>
              <a:t>Only UI</a:t>
            </a:r>
          </a:p>
          <a:p>
            <a:r>
              <a:rPr lang="en-US" dirty="0" smtClean="0"/>
              <a:t>DO NOT PRESENT</a:t>
            </a:r>
          </a:p>
          <a:p>
            <a:r>
              <a:rPr lang="en-US" dirty="0" smtClean="0"/>
              <a:t>Estimate total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0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Long-term adoption list</a:t>
            </a:r>
          </a:p>
          <a:p>
            <a:r>
              <a:rPr lang="en-US" dirty="0" smtClean="0"/>
              <a:t>Best starting point</a:t>
            </a:r>
          </a:p>
          <a:p>
            <a:r>
              <a:rPr lang="en-US" dirty="0" smtClean="0"/>
              <a:t>Low risk</a:t>
            </a:r>
          </a:p>
          <a:p>
            <a:r>
              <a:rPr lang="en-US" dirty="0" smtClean="0"/>
              <a:t>Ready to present!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9" y="783771"/>
            <a:ext cx="84296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‘way’ broadly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81200"/>
            <a:ext cx="3505200" cy="4619049"/>
          </a:xfrm>
        </p:spPr>
      </p:pic>
    </p:spTree>
    <p:extLst>
      <p:ext uri="{BB962C8B-B14F-4D97-AF65-F5344CB8AC3E}">
        <p14:creationId xmlns:p14="http://schemas.microsoft.com/office/powerpoint/2010/main" val="233299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``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“if </a:t>
            </a:r>
            <a:r>
              <a:rPr lang="en-US" dirty="0"/>
              <a:t>you know the way broadly you will see it in all things</a:t>
            </a:r>
            <a:r>
              <a:rPr lang="en-US" dirty="0" smtClean="0"/>
              <a:t>.”- Miyamoto </a:t>
            </a:r>
            <a:r>
              <a:rPr lang="en-US" dirty="0" err="1" smtClean="0"/>
              <a:t>Musashi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/>
              <a:t>1584 -</a:t>
            </a:r>
            <a:r>
              <a:rPr lang="en-US" dirty="0" smtClean="0"/>
              <a:t>1645)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Thank you for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2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Spoiled pup!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05000"/>
            <a:ext cx="637063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90800"/>
            <a:ext cx="3462263" cy="414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4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6161"/>
            <a:ext cx="6781800" cy="678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90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14904"/>
            <a:ext cx="6096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14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7391400" cy="412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2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up?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00200"/>
            <a:ext cx="3925726" cy="5486400"/>
          </a:xfrm>
        </p:spPr>
      </p:pic>
    </p:spTree>
    <p:extLst>
      <p:ext uri="{BB962C8B-B14F-4D97-AF65-F5344CB8AC3E}">
        <p14:creationId xmlns:p14="http://schemas.microsoft.com/office/powerpoint/2010/main" val="34049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3600"/>
            <a:ext cx="5715000" cy="3958617"/>
          </a:xfrm>
        </p:spPr>
      </p:pic>
    </p:spTree>
    <p:extLst>
      <p:ext uri="{BB962C8B-B14F-4D97-AF65-F5344CB8AC3E}">
        <p14:creationId xmlns:p14="http://schemas.microsoft.com/office/powerpoint/2010/main" val="311320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10628</TotalTime>
  <Words>374</Words>
  <Application>Microsoft Office PowerPoint</Application>
  <PresentationFormat>On-screen Show (4:3)</PresentationFormat>
  <Paragraphs>79</Paragraphs>
  <Slides>39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PowerPoint-Template</vt:lpstr>
      <vt:lpstr>You *can* always get what you want</vt:lpstr>
      <vt:lpstr>PowerPoint Presentation</vt:lpstr>
      <vt:lpstr>Scotch collection</vt:lpstr>
      <vt:lpstr>Spoiled pup!</vt:lpstr>
      <vt:lpstr>PowerPoint Presentation</vt:lpstr>
      <vt:lpstr>Developers</vt:lpstr>
      <vt:lpstr>Executives</vt:lpstr>
      <vt:lpstr>Going up? </vt:lpstr>
      <vt:lpstr>So….</vt:lpstr>
      <vt:lpstr>Y U no buy?</vt:lpstr>
      <vt:lpstr>Selling is…</vt:lpstr>
      <vt:lpstr>SCM </vt:lpstr>
      <vt:lpstr>“Not their first rodeo”</vt:lpstr>
      <vt:lpstr>Fear of…</vt:lpstr>
      <vt:lpstr>Origins: It’s natural!</vt:lpstr>
      <vt:lpstr>High stakes</vt:lpstr>
      <vt:lpstr>Executive Primal Fear</vt:lpstr>
      <vt:lpstr>Re: High stakes</vt:lpstr>
      <vt:lpstr>Going down?</vt:lpstr>
      <vt:lpstr>So…</vt:lpstr>
      <vt:lpstr>Would you…</vt:lpstr>
      <vt:lpstr>Incremental</vt:lpstr>
      <vt:lpstr>PowerPoint Presentation</vt:lpstr>
      <vt:lpstr>PowerPoint Presentation</vt:lpstr>
      <vt:lpstr>PowerPoint Presentation</vt:lpstr>
      <vt:lpstr>At the table</vt:lpstr>
      <vt:lpstr>Angular JS</vt:lpstr>
      <vt:lpstr>Skeptical boss</vt:lpstr>
      <vt:lpstr>PowerPoint Presentation</vt:lpstr>
      <vt:lpstr>Too much</vt:lpstr>
      <vt:lpstr>Fads</vt:lpstr>
      <vt:lpstr>PowerPoint Presentation</vt:lpstr>
      <vt:lpstr>PowerPoint Presentation</vt:lpstr>
      <vt:lpstr>CodeSOD</vt:lpstr>
      <vt:lpstr>Selling Angular Js</vt:lpstr>
      <vt:lpstr>Cont.  </vt:lpstr>
      <vt:lpstr>PowerPoint Presentation</vt:lpstr>
      <vt:lpstr>The ‘way’ broadly</vt:lpstr>
      <vt:lpstr>``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DevOps Overview</dc:title>
  <dc:creator>Alex Papadimoulis</dc:creator>
  <cp:lastModifiedBy>Michael Goulis</cp:lastModifiedBy>
  <cp:revision>132</cp:revision>
  <cp:lastPrinted>2009-06-23T14:01:40Z</cp:lastPrinted>
  <dcterms:created xsi:type="dcterms:W3CDTF">2013-04-23T19:04:34Z</dcterms:created>
  <dcterms:modified xsi:type="dcterms:W3CDTF">2014-02-25T20:57:10Z</dcterms:modified>
</cp:coreProperties>
</file>